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3" d="100"/>
          <a:sy n="83" d="100"/>
        </p:scale>
        <p:origin x="38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enxin Yue (岳晨昕)" userId="a88c8bcc-3422-4064-a919-7b2572d6297c" providerId="ADAL" clId="{21D24774-8EFF-4245-B061-EB9D186B4C0D}"/>
    <pc:docChg chg="modSld">
      <pc:chgData name="Chenxin Yue (岳晨昕)" userId="a88c8bcc-3422-4064-a919-7b2572d6297c" providerId="ADAL" clId="{21D24774-8EFF-4245-B061-EB9D186B4C0D}" dt="2024-01-12T03:14:54.383" v="972" actId="20577"/>
      <pc:docMkLst>
        <pc:docMk/>
      </pc:docMkLst>
      <pc:sldChg chg="modSp mod">
        <pc:chgData name="Chenxin Yue (岳晨昕)" userId="a88c8bcc-3422-4064-a919-7b2572d6297c" providerId="ADAL" clId="{21D24774-8EFF-4245-B061-EB9D186B4C0D}" dt="2024-01-12T02:56:03.811" v="321" actId="1037"/>
        <pc:sldMkLst>
          <pc:docMk/>
          <pc:sldMk cId="3407301595" sldId="256"/>
        </pc:sldMkLst>
        <pc:spChg chg="mod">
          <ac:chgData name="Chenxin Yue (岳晨昕)" userId="a88c8bcc-3422-4064-a919-7b2572d6297c" providerId="ADAL" clId="{21D24774-8EFF-4245-B061-EB9D186B4C0D}" dt="2024-01-12T02:54:13.741" v="153" actId="6549"/>
          <ac:spMkLst>
            <pc:docMk/>
            <pc:sldMk cId="3407301595" sldId="256"/>
            <ac:spMk id="7" creationId="{C19E92A6-21CC-1A86-EBD2-0C66A835B123}"/>
          </ac:spMkLst>
        </pc:spChg>
        <pc:spChg chg="mod">
          <ac:chgData name="Chenxin Yue (岳晨昕)" userId="a88c8bcc-3422-4064-a919-7b2572d6297c" providerId="ADAL" clId="{21D24774-8EFF-4245-B061-EB9D186B4C0D}" dt="2024-01-12T02:56:03.811" v="321" actId="1037"/>
          <ac:spMkLst>
            <pc:docMk/>
            <pc:sldMk cId="3407301595" sldId="256"/>
            <ac:spMk id="11" creationId="{00D52913-5EFB-C915-8930-040780328D23}"/>
          </ac:spMkLst>
        </pc:spChg>
      </pc:sldChg>
      <pc:sldChg chg="modSp mod">
        <pc:chgData name="Chenxin Yue (岳晨昕)" userId="a88c8bcc-3422-4064-a919-7b2572d6297c" providerId="ADAL" clId="{21D24774-8EFF-4245-B061-EB9D186B4C0D}" dt="2024-01-12T03:03:30.160" v="614" actId="2711"/>
        <pc:sldMkLst>
          <pc:docMk/>
          <pc:sldMk cId="3424930818" sldId="257"/>
        </pc:sldMkLst>
        <pc:spChg chg="mod">
          <ac:chgData name="Chenxin Yue (岳晨昕)" userId="a88c8bcc-3422-4064-a919-7b2572d6297c" providerId="ADAL" clId="{21D24774-8EFF-4245-B061-EB9D186B4C0D}" dt="2024-01-12T03:00:14.489" v="547" actId="20577"/>
          <ac:spMkLst>
            <pc:docMk/>
            <pc:sldMk cId="3424930818" sldId="257"/>
            <ac:spMk id="5" creationId="{5CA6E176-499F-BBFE-6AA9-7AF17967A438}"/>
          </ac:spMkLst>
        </pc:spChg>
        <pc:spChg chg="mod">
          <ac:chgData name="Chenxin Yue (岳晨昕)" userId="a88c8bcc-3422-4064-a919-7b2572d6297c" providerId="ADAL" clId="{21D24774-8EFF-4245-B061-EB9D186B4C0D}" dt="2024-01-12T03:00:25.962" v="558" actId="2711"/>
          <ac:spMkLst>
            <pc:docMk/>
            <pc:sldMk cId="3424930818" sldId="257"/>
            <ac:spMk id="7" creationId="{DD3EB812-A436-F2EA-03A6-94F1E6992C92}"/>
          </ac:spMkLst>
        </pc:spChg>
        <pc:spChg chg="mod">
          <ac:chgData name="Chenxin Yue (岳晨昕)" userId="a88c8bcc-3422-4064-a919-7b2572d6297c" providerId="ADAL" clId="{21D24774-8EFF-4245-B061-EB9D186B4C0D}" dt="2024-01-12T03:03:30.160" v="614" actId="2711"/>
          <ac:spMkLst>
            <pc:docMk/>
            <pc:sldMk cId="3424930818" sldId="257"/>
            <ac:spMk id="20" creationId="{064C1029-63F3-B000-5993-F1A2DA29B125}"/>
          </ac:spMkLst>
        </pc:spChg>
      </pc:sldChg>
      <pc:sldChg chg="modSp mod">
        <pc:chgData name="Chenxin Yue (岳晨昕)" userId="a88c8bcc-3422-4064-a919-7b2572d6297c" providerId="ADAL" clId="{21D24774-8EFF-4245-B061-EB9D186B4C0D}" dt="2024-01-12T03:05:31.460" v="826" actId="20577"/>
        <pc:sldMkLst>
          <pc:docMk/>
          <pc:sldMk cId="2442193489" sldId="258"/>
        </pc:sldMkLst>
        <pc:spChg chg="mod">
          <ac:chgData name="Chenxin Yue (岳晨昕)" userId="a88c8bcc-3422-4064-a919-7b2572d6297c" providerId="ADAL" clId="{21D24774-8EFF-4245-B061-EB9D186B4C0D}" dt="2024-01-12T03:04:15.157" v="691" actId="14100"/>
          <ac:spMkLst>
            <pc:docMk/>
            <pc:sldMk cId="2442193489" sldId="258"/>
            <ac:spMk id="6" creationId="{4DA3D9CF-CCFC-843E-9B98-742B32B22F06}"/>
          </ac:spMkLst>
        </pc:spChg>
        <pc:spChg chg="mod">
          <ac:chgData name="Chenxin Yue (岳晨昕)" userId="a88c8bcc-3422-4064-a919-7b2572d6297c" providerId="ADAL" clId="{21D24774-8EFF-4245-B061-EB9D186B4C0D}" dt="2024-01-12T03:05:31.460" v="826" actId="20577"/>
          <ac:spMkLst>
            <pc:docMk/>
            <pc:sldMk cId="2442193489" sldId="258"/>
            <ac:spMk id="12" creationId="{B0A793F7-50AF-828C-7424-79A01F210749}"/>
          </ac:spMkLst>
        </pc:spChg>
      </pc:sldChg>
      <pc:sldChg chg="modSp mod">
        <pc:chgData name="Chenxin Yue (岳晨昕)" userId="a88c8bcc-3422-4064-a919-7b2572d6297c" providerId="ADAL" clId="{21D24774-8EFF-4245-B061-EB9D186B4C0D}" dt="2024-01-12T03:14:54.383" v="972" actId="20577"/>
        <pc:sldMkLst>
          <pc:docMk/>
          <pc:sldMk cId="4141137225" sldId="259"/>
        </pc:sldMkLst>
        <pc:spChg chg="mod">
          <ac:chgData name="Chenxin Yue (岳晨昕)" userId="a88c8bcc-3422-4064-a919-7b2572d6297c" providerId="ADAL" clId="{21D24774-8EFF-4245-B061-EB9D186B4C0D}" dt="2024-01-12T03:14:54.383" v="972" actId="20577"/>
          <ac:spMkLst>
            <pc:docMk/>
            <pc:sldMk cId="4141137225" sldId="259"/>
            <ac:spMk id="4" creationId="{68D107B3-1DF3-67A1-F404-33B8932128C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FE2F28-182C-496A-3558-69DDB655D4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11F1A4A-DD78-7CB9-9E93-3CBD8196B3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941B53-043C-CA92-52B7-E0BA7D00A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7A6C-7026-4A80-9CBA-7698063E4559}" type="datetimeFigureOut">
              <a:rPr kumimoji="1" lang="ja-JP" altLang="en-US" smtClean="0"/>
              <a:t>2024/1/12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F8F503-6245-8ADB-2AE8-C342230B0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3078524-F492-DA96-D49A-9AF0EA98B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C7F5-3354-4296-A490-6C8D1F9BF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5498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910190-43D6-1510-D7D8-C3E588CFE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EC13C27-18C1-BD09-1D99-68E67D49A7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BD27ED-F21A-C89B-918E-9BF7F7F28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7A6C-7026-4A80-9CBA-7698063E4559}" type="datetimeFigureOut">
              <a:rPr kumimoji="1" lang="ja-JP" altLang="en-US" smtClean="0"/>
              <a:t>2024/1/12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D4A0EA-43ED-B5DE-F83C-76319C81A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131D5B-CF40-7948-9D76-0C1D95CB3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C7F5-3354-4296-A490-6C8D1F9BF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267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4F18A8C-DC84-6497-3FB0-BFC56F86F1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E91E28C-ED5E-8BDB-0533-BCF9CA41F1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ADFA84-C3B6-936E-989F-804B37760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7A6C-7026-4A80-9CBA-7698063E4559}" type="datetimeFigureOut">
              <a:rPr kumimoji="1" lang="ja-JP" altLang="en-US" smtClean="0"/>
              <a:t>2024/1/12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60C756-D256-9C11-1C3A-9E1775208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D861AA-850A-4E0B-C995-E178DFD50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C7F5-3354-4296-A490-6C8D1F9BF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64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5A64CC-5950-198C-2890-D789A10C5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471DC1-95F9-5385-0B53-9754FFA44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85472B-73B5-B6E9-9350-4F6AA7854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7A6C-7026-4A80-9CBA-7698063E4559}" type="datetimeFigureOut">
              <a:rPr kumimoji="1" lang="ja-JP" altLang="en-US" smtClean="0"/>
              <a:t>2024/1/12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6EB5EC-04BB-7E9C-0A5A-F044678F7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9055A5-700B-3A43-7579-677BCA2E3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C7F5-3354-4296-A490-6C8D1F9BF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429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8930B5-B906-8A65-92FA-E5C7629A9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E3DA014-ABEA-D0F3-A4BD-89C51F667B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80E195-0B77-22FF-3324-CF435F582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7A6C-7026-4A80-9CBA-7698063E4559}" type="datetimeFigureOut">
              <a:rPr kumimoji="1" lang="ja-JP" altLang="en-US" smtClean="0"/>
              <a:t>2024/1/12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7F2FDA-7E57-B3AC-89AC-6BE4E08E6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E4BEDF-2D96-AEDC-8563-6FB814FBE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C7F5-3354-4296-A490-6C8D1F9BF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270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BDEEF5-53FD-49D9-FE55-B5DBEF8BE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FD18-3BB6-B5CF-6007-CFA197A4E1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067FA28-8DF8-491D-4581-F605D96DDD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7A1BE4F-BE5F-BCF1-5F79-C612D23E1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7A6C-7026-4A80-9CBA-7698063E4559}" type="datetimeFigureOut">
              <a:rPr kumimoji="1" lang="ja-JP" altLang="en-US" smtClean="0"/>
              <a:t>2024/1/12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C81E95-2AB1-5B5C-3DE4-724CD421C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558E79-618F-8848-6FEE-66B3F3ABA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C7F5-3354-4296-A490-6C8D1F9BF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0904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F87A4F-2C47-1460-CC4E-CC8FDF7A7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1D6447C-5A0F-B6A3-4823-951359F34A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6C61DFD-B359-188B-3A71-DEFE0361AB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1202FE2-05FD-23E1-572C-B2C22BF4B7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8B98751-423B-C774-D199-ABD5CF684F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1C37A29-8E08-990D-EC87-A165AF9A6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7A6C-7026-4A80-9CBA-7698063E4559}" type="datetimeFigureOut">
              <a:rPr kumimoji="1" lang="ja-JP" altLang="en-US" smtClean="0"/>
              <a:t>2024/1/12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7424278-EECE-EB05-0324-E2F82143D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E31F4F6-52DC-44F2-3DED-864F82654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C7F5-3354-4296-A490-6C8D1F9BF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604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946139-03B7-5C95-3A41-D266C787B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3717F92-4C66-D1BD-79B0-9276585C3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7A6C-7026-4A80-9CBA-7698063E4559}" type="datetimeFigureOut">
              <a:rPr kumimoji="1" lang="ja-JP" altLang="en-US" smtClean="0"/>
              <a:t>2024/1/12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7A326F3-B32E-33C8-5D69-F1FD2B320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139A4B-6AF1-A92E-B23D-11AB19F3F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C7F5-3354-4296-A490-6C8D1F9BF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12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B76E37F-D14B-7FAF-315A-966DCA3ED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7A6C-7026-4A80-9CBA-7698063E4559}" type="datetimeFigureOut">
              <a:rPr kumimoji="1" lang="ja-JP" altLang="en-US" smtClean="0"/>
              <a:t>2024/1/12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EFC1535-7E28-99CF-3609-3F0D2DA2B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81E216F-3D2A-635A-4D26-74EE87A34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C7F5-3354-4296-A490-6C8D1F9BF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2489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B7DD78-B650-498F-237E-79D0CBD9E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FA8D6-BA22-4AC6-4C84-F42E4FC0CA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F2669E-C79E-BE31-7D9C-EE95015B4B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1CA9C32-8798-B4C0-5DCD-D9E6B134C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7A6C-7026-4A80-9CBA-7698063E4559}" type="datetimeFigureOut">
              <a:rPr kumimoji="1" lang="ja-JP" altLang="en-US" smtClean="0"/>
              <a:t>2024/1/12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A586FF9-9AC3-2A9E-BCB0-C2DCBEF08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340006-17F8-67E0-8CC5-54A074D0D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C7F5-3354-4296-A490-6C8D1F9BF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2498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DFA636-520E-09E8-8A7A-F821A3430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31AE4CD-CF7F-2A91-522C-A649ABCAF8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3529D1A-CACE-5E4A-8DD1-8457AFD4D9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95DEA27-0469-2FBC-28A1-2ECB7E45A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7A6C-7026-4A80-9CBA-7698063E4559}" type="datetimeFigureOut">
              <a:rPr kumimoji="1" lang="ja-JP" altLang="en-US" smtClean="0"/>
              <a:t>2024/1/12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155624D-5571-F882-9EDC-ECBDE31ED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B9EAC45-67A4-2160-3027-3F3A17E3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C7F5-3354-4296-A490-6C8D1F9BF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4317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81FFF9B-4758-560D-C8E1-05535CC06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E0DDBE7-EC8E-613D-3B13-092499A761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945941-4BC7-8236-EE44-123DEBCAFF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D7A6C-7026-4A80-9CBA-7698063E4559}" type="datetimeFigureOut">
              <a:rPr kumimoji="1" lang="ja-JP" altLang="en-US" smtClean="0"/>
              <a:t>2024/1/12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C9E881-C008-066F-0E0B-9E0483C3B8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900070-693B-93C7-1BBE-4025A8A2B3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9C7F5-3354-4296-A490-6C8D1F9BF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2898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19E92A6-21CC-1A86-EBD2-0C66A835B123}"/>
              </a:ext>
            </a:extLst>
          </p:cNvPr>
          <p:cNvSpPr txBox="1"/>
          <p:nvPr/>
        </p:nvSpPr>
        <p:spPr>
          <a:xfrm>
            <a:off x="343711" y="460737"/>
            <a:ext cx="99092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电气接线</a:t>
            </a:r>
            <a:endParaRPr lang="ja-JP" altLang="en-US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夹爪的</a:t>
            </a:r>
            <a:r>
              <a:rPr lang="en-US" altLang="ja-JP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DC24V</a:t>
            </a:r>
            <a:r>
              <a:rPr lang="zh-CN" alt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电源供电</a:t>
            </a:r>
            <a:endParaRPr lang="ja-JP" altLang="en-US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连接至</a:t>
            </a:r>
            <a:r>
              <a:rPr lang="en-US" altLang="ja-JP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USB ↔RS-485</a:t>
            </a:r>
            <a:r>
              <a:rPr lang="zh-CN" alt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的接线端子台，通过</a:t>
            </a:r>
            <a:r>
              <a:rPr lang="en-US" altLang="zh-CN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PC</a:t>
            </a:r>
            <a:r>
              <a:rPr lang="zh-CN" alt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上的专用软件进行设置</a:t>
            </a:r>
            <a:r>
              <a:rPr lang="ja-JP" alt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0D52913-5EFB-C915-8930-040780328D23}"/>
              </a:ext>
            </a:extLst>
          </p:cNvPr>
          <p:cNvSpPr txBox="1"/>
          <p:nvPr/>
        </p:nvSpPr>
        <p:spPr>
          <a:xfrm>
            <a:off x="3296853" y="5700567"/>
            <a:ext cx="52221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线缆设计变更，红色</a:t>
            </a:r>
            <a:r>
              <a:rPr lang="ja-JP" altLang="en-US" sz="1800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1800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</a:t>
            </a:r>
            <a:r>
              <a:rPr lang="en-US" altLang="ja-JP" sz="1800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24V, </a:t>
            </a:r>
            <a:r>
              <a:rPr lang="zh-CN" altLang="en-US" sz="1800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黑色</a:t>
            </a:r>
            <a:r>
              <a:rPr lang="ja-JP" altLang="en-US" sz="1800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ja-JP" sz="1800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GND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接地。</a:t>
            </a:r>
            <a:endParaRPr lang="ja-JP" altLang="en-US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988DEAD2-8DAC-2C55-C824-459DEB4DA1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8723" y="1384067"/>
            <a:ext cx="6294553" cy="426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301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A6E176-499F-BBFE-6AA9-7AF17967A438}"/>
              </a:ext>
            </a:extLst>
          </p:cNvPr>
          <p:cNvSpPr txBox="1"/>
          <p:nvPr/>
        </p:nvSpPr>
        <p:spPr>
          <a:xfrm>
            <a:off x="317771" y="550889"/>
            <a:ext cx="57782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通过电脑的</a:t>
            </a:r>
            <a:r>
              <a:rPr lang="en-US" altLang="ja-JP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USB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口通过夹爪线缆进行连接通信</a:t>
            </a:r>
            <a:r>
              <a:rPr lang="ja-JP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en-US" altLang="ja-JP" sz="1800" b="1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点击</a:t>
            </a:r>
            <a:r>
              <a:rPr lang="ja-JP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「</a:t>
            </a:r>
            <a:r>
              <a:rPr lang="en-US" altLang="ja-JP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Auto-connect</a:t>
            </a:r>
            <a:r>
              <a:rPr lang="ja-JP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」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按键与</a:t>
            </a:r>
            <a:r>
              <a:rPr lang="en-US" altLang="ja-JP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PC</a:t>
            </a:r>
            <a:r>
              <a:rPr lang="zh-CN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ja-JP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ja-JP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D3EB812-A436-F2EA-03A6-94F1E6992C92}"/>
              </a:ext>
            </a:extLst>
          </p:cNvPr>
          <p:cNvSpPr txBox="1"/>
          <p:nvPr/>
        </p:nvSpPr>
        <p:spPr>
          <a:xfrm>
            <a:off x="6342213" y="819356"/>
            <a:ext cx="43093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点击</a:t>
            </a:r>
            <a:r>
              <a:rPr lang="en-US" altLang="ja-JP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Initialize</a:t>
            </a:r>
            <a:r>
              <a:rPr lang="ja-JP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初始化</a:t>
            </a:r>
            <a:r>
              <a:rPr lang="ja-JP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按键</a:t>
            </a:r>
            <a:r>
              <a:rPr lang="ja-JP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ja-JP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endParaRPr lang="ja-JP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018C5C4-4A95-5941-30FF-38684470032F}"/>
              </a:ext>
            </a:extLst>
          </p:cNvPr>
          <p:cNvGrpSpPr/>
          <p:nvPr/>
        </p:nvGrpSpPr>
        <p:grpSpPr>
          <a:xfrm>
            <a:off x="1047358" y="1325485"/>
            <a:ext cx="4227502" cy="4608800"/>
            <a:chOff x="590158" y="1373251"/>
            <a:chExt cx="4227502" cy="4608800"/>
          </a:xfrm>
        </p:grpSpPr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D676A91A-6501-0017-AD8B-366B833861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-1" r="791"/>
            <a:stretch/>
          </p:blipFill>
          <p:spPr>
            <a:xfrm>
              <a:off x="590158" y="1373251"/>
              <a:ext cx="4227502" cy="4608800"/>
            </a:xfrm>
            <a:prstGeom prst="rect">
              <a:avLst/>
            </a:prstGeom>
          </p:spPr>
        </p:pic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2F2BED9A-3F74-F0E3-0CF2-15A8DE8C7360}"/>
                </a:ext>
              </a:extLst>
            </p:cNvPr>
            <p:cNvSpPr/>
            <p:nvPr/>
          </p:nvSpPr>
          <p:spPr>
            <a:xfrm>
              <a:off x="716506" y="3492985"/>
              <a:ext cx="1467135" cy="369332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64C1029-63F3-B000-5993-F1A2DA29B125}"/>
              </a:ext>
            </a:extLst>
          </p:cNvPr>
          <p:cNvSpPr txBox="1"/>
          <p:nvPr/>
        </p:nvSpPr>
        <p:spPr>
          <a:xfrm>
            <a:off x="7865438" y="5853978"/>
            <a:ext cx="40938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自动地执行一次开闭动作</a:t>
            </a:r>
            <a:r>
              <a:rPr lang="ja-JP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ja-JP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0B5D8BF3-FCCB-5E63-3611-D69DFF040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3475" y="1277688"/>
            <a:ext cx="4991462" cy="4311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930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FEC7580A-F958-6574-C16F-689F87EED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400" y="1071233"/>
            <a:ext cx="5277587" cy="4715533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DA3D9CF-CCFC-843E-9B98-742B32B22F06}"/>
              </a:ext>
            </a:extLst>
          </p:cNvPr>
          <p:cNvSpPr txBox="1"/>
          <p:nvPr/>
        </p:nvSpPr>
        <p:spPr>
          <a:xfrm>
            <a:off x="400400" y="598408"/>
            <a:ext cx="46461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Modbus RTU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的设定无需更改，默认值即可</a:t>
            </a:r>
            <a:r>
              <a:rPr lang="ja-JP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ja-JP" sz="1800" b="1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EA0103DA-546B-5C5C-54FC-63C677F6F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0019" y="1071233"/>
            <a:ext cx="5134191" cy="4810019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0A793F7-50AF-828C-7424-79A01F210749}"/>
              </a:ext>
            </a:extLst>
          </p:cNvPr>
          <p:cNvSpPr txBox="1"/>
          <p:nvPr/>
        </p:nvSpPr>
        <p:spPr>
          <a:xfrm>
            <a:off x="6096000" y="543728"/>
            <a:ext cx="52857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I/O Mode</a:t>
            </a:r>
            <a:r>
              <a:rPr lang="zh-CN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设置为</a:t>
            </a:r>
            <a:r>
              <a:rPr lang="en-US" altLang="ja-JP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时，可通过</a:t>
            </a:r>
            <a:r>
              <a:rPr lang="en-US" altLang="ja-JP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IO</a:t>
            </a:r>
            <a:r>
              <a:rPr lang="zh-CN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来控制</a:t>
            </a:r>
            <a:r>
              <a:rPr lang="ja-JP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ja-JP" sz="1800" b="1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可将设定的动作保存在</a:t>
            </a:r>
            <a:r>
              <a:rPr lang="en-US" altLang="ja-JP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Group1-4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ja-JP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193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8D107B3-1DF3-67A1-F404-33B8932128C3}"/>
              </a:ext>
            </a:extLst>
          </p:cNvPr>
          <p:cNvSpPr txBox="1"/>
          <p:nvPr/>
        </p:nvSpPr>
        <p:spPr>
          <a:xfrm>
            <a:off x="682120" y="879455"/>
            <a:ext cx="74636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点击菜单栏的</a:t>
            </a:r>
            <a:r>
              <a:rPr lang="en-US" altLang="ja-JP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Connection</a:t>
            </a:r>
            <a:r>
              <a:rPr lang="zh-CN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</a:t>
            </a:r>
            <a:r>
              <a:rPr lang="en-US" altLang="ja-JP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Disconnect</a:t>
            </a:r>
            <a:r>
              <a:rPr lang="zh-CN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，切断</a:t>
            </a:r>
            <a:r>
              <a:rPr lang="en-US" altLang="zh-CN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PC</a:t>
            </a:r>
            <a:r>
              <a:rPr lang="zh-CN" alt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与电动夹爪的连接。</a:t>
            </a:r>
            <a:endParaRPr lang="en-US" altLang="ja-JP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800" b="1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初始化设定完成。</a:t>
            </a:r>
            <a:endParaRPr lang="en-US" altLang="ja-JP" sz="1800" b="1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49B873F8-A936-365B-0D82-58237353B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409" y="1525786"/>
            <a:ext cx="5158344" cy="95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13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文档" ma:contentTypeID="0x0101004BED3D11E0455F41857CB30C243877B3" ma:contentTypeVersion="18" ma:contentTypeDescription="新建文档。" ma:contentTypeScope="" ma:versionID="d61feba0298a7653f3244ec8ae6d6886">
  <xsd:schema xmlns:xsd="http://www.w3.org/2001/XMLSchema" xmlns:xs="http://www.w3.org/2001/XMLSchema" xmlns:p="http://schemas.microsoft.com/office/2006/metadata/properties" xmlns:ns2="5f533d2b-f422-4743-b712-44cbc0142936" xmlns:ns3="9c19e772-5ca3-46ce-b339-45d813a8ec57" targetNamespace="http://schemas.microsoft.com/office/2006/metadata/properties" ma:root="true" ma:fieldsID="b3f854cea0bb4997f3f51040d41792f6" ns2:_="" ns3:_="">
    <xsd:import namespace="5f533d2b-f422-4743-b712-44cbc0142936"/>
    <xsd:import namespace="9c19e772-5ca3-46ce-b339-45d813a8ec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_x9690__x9f7f_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533d2b-f422-4743-b712-44cbc014293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x9690__x9f7f_" ma:index="21" nillable="true" ma:displayName="隐齿" ma:format="Dropdown" ma:list="c1a5c063-61e6-4af2-ac10-00149e89134f" ma:internalName="_x9690__x9f7f_" ma:showField="Title">
      <xsd:simpleType>
        <xsd:restriction base="dms:Lookup"/>
      </xsd:simpleType>
    </xsd:element>
    <xsd:element name="lcf76f155ced4ddcb4097134ff3c332f" ma:index="23" nillable="true" ma:taxonomy="true" ma:internalName="lcf76f155ced4ddcb4097134ff3c332f" ma:taxonomyFieldName="MediaServiceImageTags" ma:displayName="图像标记" ma:readOnly="false" ma:fieldId="{5cf76f15-5ced-4ddc-b409-7134ff3c332f}" ma:taxonomyMulti="true" ma:sspId="3874608b-8892-48bc-be6a-3536a5ac44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19e772-5ca3-46ce-b339-45d813a8ec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享对象: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享对象详细信息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76c1adbd-90bc-45d0-9a1a-cca386822035}" ma:internalName="TaxCatchAll" ma:showField="CatchAllData" ma:web="9c19e772-5ca3-46ce-b339-45d813a8ec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内容类型"/>
        <xsd:element ref="dc:title" minOccurs="0" maxOccurs="1" ma:index="4" ma:displayName="标题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c19e772-5ca3-46ce-b339-45d813a8ec57" xsi:nil="true"/>
    <lcf76f155ced4ddcb4097134ff3c332f xmlns="5f533d2b-f422-4743-b712-44cbc0142936">
      <Terms xmlns="http://schemas.microsoft.com/office/infopath/2007/PartnerControls"/>
    </lcf76f155ced4ddcb4097134ff3c332f>
    <_x9690__x9f7f_ xmlns="5f533d2b-f422-4743-b712-44cbc0142936" xsi:nil="true"/>
  </documentManagement>
</p:properties>
</file>

<file path=customXml/itemProps1.xml><?xml version="1.0" encoding="utf-8"?>
<ds:datastoreItem xmlns:ds="http://schemas.openxmlformats.org/officeDocument/2006/customXml" ds:itemID="{70981759-3DDB-46DE-A984-BD2B3F6FC6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f533d2b-f422-4743-b712-44cbc0142936"/>
    <ds:schemaRef ds:uri="9c19e772-5ca3-46ce-b339-45d813a8e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C5CC552-CD21-4390-A517-990C37CC4A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D4D11F-614F-4350-9FE0-223CE942E6BC}">
  <ds:schemaRefs>
    <ds:schemaRef ds:uri="http://schemas.microsoft.com/office/2006/metadata/properties"/>
    <ds:schemaRef ds:uri="http://schemas.microsoft.com/office/infopath/2007/PartnerControls"/>
    <ds:schemaRef ds:uri="9c19e772-5ca3-46ce-b339-45d813a8ec57"/>
    <ds:schemaRef ds:uri="5f533d2b-f422-4743-b712-44cbc014293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137</Words>
  <Application>Microsoft Office PowerPoint</Application>
  <PresentationFormat>宽屏</PresentationFormat>
  <Paragraphs>13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游ゴシック</vt:lpstr>
      <vt:lpstr>游ゴシック Light</vt:lpstr>
      <vt:lpstr>Arial</vt:lpstr>
      <vt:lpstr>Times New Roman</vt:lpstr>
      <vt:lpstr>Office テーマ</vt:lpstr>
      <vt:lpstr>PowerPoint 演示文稿</vt:lpstr>
      <vt:lpstr>PowerPoint 演示文稿</vt:lpstr>
      <vt:lpstr>PowerPoint 演示文稿</vt:lpstr>
      <vt:lpstr>PowerPoint 演示文稿</vt:lpstr>
    </vt:vector>
  </TitlesOfParts>
  <Company>DENSO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Yosuke Yamamoto (山本 洋介)</dc:creator>
  <cp:lastModifiedBy>Chenxin Yue (岳晨昕)</cp:lastModifiedBy>
  <cp:revision>4</cp:revision>
  <dcterms:created xsi:type="dcterms:W3CDTF">2024-01-11T02:29:49Z</dcterms:created>
  <dcterms:modified xsi:type="dcterms:W3CDTF">2024-01-12T03:14:56Z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0x0101004BED3D11E0455F41857CB30C243877B3</vt:lpwstr>
  </property>
  <property fmtid="{D5CDD505-2E9C-101B-9397-08002B2CF9AE}" pid="3" name="MSIP_Label_6add209e-37c4-4e15-ab1b-f9befe71def1_Enabled">
    <vt:lpwstr>true</vt:lpwstr>
  </property>
  <property fmtid="{D5CDD505-2E9C-101B-9397-08002B2CF9AE}" pid="4" name="MSIP_Label_6add209e-37c4-4e15-ab1b-f9befe71def1_SetDate">
    <vt:lpwstr>2024-01-12T01:38:28Z</vt:lpwstr>
  </property>
  <property fmtid="{D5CDD505-2E9C-101B-9397-08002B2CF9AE}" pid="5" name="MSIP_Label_6add209e-37c4-4e15-ab1b-f9befe71def1_Method">
    <vt:lpwstr>Standard</vt:lpwstr>
  </property>
  <property fmtid="{D5CDD505-2E9C-101B-9397-08002B2CF9AE}" pid="6" name="MSIP_Label_6add209e-37c4-4e15-ab1b-f9befe71def1_Name">
    <vt:lpwstr>G_MIP_Confidential_Exception</vt:lpwstr>
  </property>
  <property fmtid="{D5CDD505-2E9C-101B-9397-08002B2CF9AE}" pid="7" name="MSIP_Label_6add209e-37c4-4e15-ab1b-f9befe71def1_SiteId">
    <vt:lpwstr>69405920-b673-4f7c-8845-e124e9d08af2</vt:lpwstr>
  </property>
  <property fmtid="{D5CDD505-2E9C-101B-9397-08002B2CF9AE}" pid="8" name="MSIP_Label_6add209e-37c4-4e15-ab1b-f9befe71def1_ActionId">
    <vt:lpwstr>18efef7c-4f67-4fcc-9dbb-e122f66b2664</vt:lpwstr>
  </property>
  <property fmtid="{D5CDD505-2E9C-101B-9397-08002B2CF9AE}" pid="9" name="MSIP_Label_6add209e-37c4-4e15-ab1b-f9befe71def1_ContentBits">
    <vt:lpwstr>0</vt:lpwstr>
  </property>
</Properties>
</file>